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9" r:id="rId1"/>
  </p:sldMasterIdLst>
  <p:notesMasterIdLst>
    <p:notesMasterId r:id="rId13"/>
  </p:notesMasterIdLst>
  <p:sldIdLst>
    <p:sldId id="256" r:id="rId2"/>
    <p:sldId id="262" r:id="rId3"/>
    <p:sldId id="257" r:id="rId4"/>
    <p:sldId id="261" r:id="rId5"/>
    <p:sldId id="263" r:id="rId6"/>
    <p:sldId id="265" r:id="rId7"/>
    <p:sldId id="258" r:id="rId8"/>
    <p:sldId id="259" r:id="rId9"/>
    <p:sldId id="260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280" autoAdjust="0"/>
  </p:normalViewPr>
  <p:slideViewPr>
    <p:cSldViewPr snapToGrid="0">
      <p:cViewPr varScale="1">
        <p:scale>
          <a:sx n="75" d="100"/>
          <a:sy n="75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A7418-66FE-4B18-833E-0542076F88A0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2FC06-79EF-491C-ABBB-F36D9475B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233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Introduction: Hey Everyone!  This</a:t>
            </a:r>
            <a:r>
              <a:rPr lang="en-US" baseline="0" dirty="0" smtClean="0"/>
              <a:t> presentation is for the Deliverable 3. Database Systems Fall 2021 Project. The team members are: </a:t>
            </a:r>
            <a:r>
              <a:rPr lang="en-US" baseline="0" dirty="0" err="1" smtClean="0"/>
              <a:t>Thanh</a:t>
            </a:r>
            <a:r>
              <a:rPr lang="en-US" baseline="0" dirty="0" smtClean="0"/>
              <a:t>, Mai, </a:t>
            </a:r>
            <a:r>
              <a:rPr lang="en-US" baseline="0" dirty="0" err="1" smtClean="0"/>
              <a:t>Ouchithaya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Vaishnavi</a:t>
            </a:r>
            <a:r>
              <a:rPr lang="en-US" baseline="0" dirty="0" smtClean="0"/>
              <a:t>. </a:t>
            </a:r>
            <a:r>
              <a:rPr lang="en-US" dirty="0" smtClean="0"/>
              <a:t>The</a:t>
            </a:r>
            <a:r>
              <a:rPr lang="en-US" baseline="0" dirty="0" smtClean="0"/>
              <a:t> </a:t>
            </a:r>
            <a:r>
              <a:rPr lang="en-US" dirty="0" smtClean="0"/>
              <a:t>Goal</a:t>
            </a:r>
            <a:r>
              <a:rPr lang="en-US" baseline="0" dirty="0" smtClean="0"/>
              <a:t> for this project to come up with delivery system that will allow students to order food and get food delivered to approved drop off locations at UNCC: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24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</a:t>
            </a:r>
            <a:r>
              <a:rPr lang="en-US" baseline="0" dirty="0" smtClean="0"/>
              <a:t> are three sets needed as in any business.  You must practice safety and understand how everything is connected in order to stay in business.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82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EERD</a:t>
            </a:r>
            <a:r>
              <a:rPr lang="en-US" baseline="0" dirty="0" smtClean="0"/>
              <a:t> diagram shows/displays how our tables are connected and related to each other.  With the given data.  We had to create two new tables: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45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Data Dictionary is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collection of names, definitions, and attributes about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data elements that are being used or captured in a database, information system, or part of a research project. ... A Data Dictionary also provides metadata about data elements.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52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two new tables that we created were ratings for delivery &amp; restaurant with and a menu items detailing what the customers ordered.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36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learned a lot through this Deliverable Database project thru </a:t>
            </a:r>
            <a:r>
              <a:rPr lang="en-US" baseline="0" dirty="0" err="1" smtClean="0"/>
              <a:t>managaing</a:t>
            </a:r>
            <a:r>
              <a:rPr lang="en-US" baseline="0" dirty="0" smtClean="0"/>
              <a:t> the dataset.  We are sure that if the service was made available to UNCC students, it would be an added benefit.  </a:t>
            </a:r>
            <a:r>
              <a:rPr lang="en-US" dirty="0" smtClean="0"/>
              <a:t>Thanks for listening</a:t>
            </a:r>
            <a:r>
              <a:rPr lang="en-US" baseline="0" dirty="0" smtClean="0"/>
              <a:t> and watching our presentation.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2FC06-79EF-491C-ABBB-F36D9475B4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24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97573"/>
      </p:ext>
    </p:extLst>
  </p:cSld>
  <p:clrMapOvr>
    <a:masterClrMapping/>
  </p:clrMapOvr>
  <p:transition spd="slow" advTm="4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7331"/>
      </p:ext>
    </p:extLst>
  </p:cSld>
  <p:clrMapOvr>
    <a:masterClrMapping/>
  </p:clrMapOvr>
  <p:transition spd="slow" advTm="4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85088"/>
      </p:ext>
    </p:extLst>
  </p:cSld>
  <p:clrMapOvr>
    <a:masterClrMapping/>
  </p:clrMapOvr>
  <p:transition spd="slow" advTm="4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8949193"/>
      </p:ext>
    </p:extLst>
  </p:cSld>
  <p:clrMapOvr>
    <a:masterClrMapping/>
  </p:clrMapOvr>
  <p:transition spd="slow" advTm="4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02829"/>
      </p:ext>
    </p:extLst>
  </p:cSld>
  <p:clrMapOvr>
    <a:masterClrMapping/>
  </p:clrMapOvr>
  <p:transition spd="slow" advTm="4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02710"/>
      </p:ext>
    </p:extLst>
  </p:cSld>
  <p:clrMapOvr>
    <a:masterClrMapping/>
  </p:clrMapOvr>
  <p:transition spd="slow" advTm="4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27722"/>
      </p:ext>
    </p:extLst>
  </p:cSld>
  <p:clrMapOvr>
    <a:masterClrMapping/>
  </p:clrMapOvr>
  <p:transition spd="slow" advTm="4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14564"/>
      </p:ext>
    </p:extLst>
  </p:cSld>
  <p:clrMapOvr>
    <a:masterClrMapping/>
  </p:clrMapOvr>
  <p:transition spd="slow" advTm="4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3741"/>
      </p:ext>
    </p:extLst>
  </p:cSld>
  <p:clrMapOvr>
    <a:masterClrMapping/>
  </p:clrMapOvr>
  <p:transition spd="slow" advTm="4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77430"/>
      </p:ext>
    </p:extLst>
  </p:cSld>
  <p:clrMapOvr>
    <a:masterClrMapping/>
  </p:clrMapOvr>
  <p:transition spd="slow" advTm="4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01910"/>
      </p:ext>
    </p:extLst>
  </p:cSld>
  <p:clrMapOvr>
    <a:masterClrMapping/>
  </p:clrMapOvr>
  <p:transition spd="slow" advTm="4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11927"/>
      </p:ext>
    </p:extLst>
  </p:cSld>
  <p:clrMapOvr>
    <a:masterClrMapping/>
  </p:clrMapOvr>
  <p:transition spd="slow" advTm="4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51227"/>
      </p:ext>
    </p:extLst>
  </p:cSld>
  <p:clrMapOvr>
    <a:masterClrMapping/>
  </p:clrMapOvr>
  <p:transition spd="slow" advTm="4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82179"/>
      </p:ext>
    </p:extLst>
  </p:cSld>
  <p:clrMapOvr>
    <a:masterClrMapping/>
  </p:clrMapOvr>
  <p:transition spd="slow" advTm="4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82854"/>
      </p:ext>
    </p:extLst>
  </p:cSld>
  <p:clrMapOvr>
    <a:masterClrMapping/>
  </p:clrMapOvr>
  <p:transition spd="slow" advTm="4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14422"/>
      </p:ext>
    </p:extLst>
  </p:cSld>
  <p:clrMapOvr>
    <a:masterClrMapping/>
  </p:clrMapOvr>
  <p:transition spd="slow" advTm="4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33591"/>
      </p:ext>
    </p:extLst>
  </p:cSld>
  <p:clrMapOvr>
    <a:masterClrMapping/>
  </p:clrMapOvr>
  <p:transition spd="slow" advTm="4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44F13-0569-4AF1-9F79-6A3DF2D06A0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265D2-C12C-4D7D-AE36-403EBEE68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62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45" r:id="rId6"/>
    <p:sldLayoutId id="2147483946" r:id="rId7"/>
    <p:sldLayoutId id="2147483947" r:id="rId8"/>
    <p:sldLayoutId id="2147483948" r:id="rId9"/>
    <p:sldLayoutId id="2147483949" r:id="rId10"/>
    <p:sldLayoutId id="2147483950" r:id="rId11"/>
    <p:sldLayoutId id="2147483951" r:id="rId12"/>
    <p:sldLayoutId id="2147483952" r:id="rId13"/>
    <p:sldLayoutId id="2147483953" r:id="rId14"/>
    <p:sldLayoutId id="2147483954" r:id="rId15"/>
    <p:sldLayoutId id="2147483955" r:id="rId16"/>
    <p:sldLayoutId id="2147483956" r:id="rId17"/>
  </p:sldLayoutIdLst>
  <p:transition spd="slow" advTm="4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.m4a"/><Relationship Id="rId7" Type="http://schemas.openxmlformats.org/officeDocument/2006/relationships/image" Target="../media/image6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4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73578"/>
            <a:ext cx="9144000" cy="4201622"/>
          </a:xfrm>
        </p:spPr>
        <p:txBody>
          <a:bodyPr>
            <a:normAutofit fontScale="90000"/>
          </a:bodyPr>
          <a:lstStyle/>
          <a:p>
            <a:r>
              <a:rPr lang="en-US" sz="4400" dirty="0" smtClean="0"/>
              <a:t>Database Systems (Fall 2021) Project</a:t>
            </a:r>
            <a:br>
              <a:rPr lang="en-US" sz="4400" dirty="0" smtClean="0"/>
            </a:br>
            <a:r>
              <a:rPr lang="en-US" sz="4400" dirty="0" smtClean="0"/>
              <a:t>Campus Eats</a:t>
            </a:r>
            <a:br>
              <a:rPr lang="en-US" sz="4400" dirty="0" smtClean="0"/>
            </a:br>
            <a:r>
              <a:rPr lang="en-US" sz="1800" dirty="0" smtClean="0"/>
              <a:t>Team and Members </a:t>
            </a:r>
            <a:br>
              <a:rPr lang="en-US" sz="1800" dirty="0" smtClean="0"/>
            </a:br>
            <a:r>
              <a:rPr lang="en-US" sz="1800" i="1" dirty="0" smtClean="0"/>
              <a:t>DB</a:t>
            </a:r>
            <a:r>
              <a:rPr lang="en-US" sz="1800" dirty="0" smtClean="0"/>
              <a:t>-Group -4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err="1" smtClean="0"/>
              <a:t>Thanh</a:t>
            </a:r>
            <a:r>
              <a:rPr lang="en-US" sz="4000" dirty="0" smtClean="0"/>
              <a:t> Phan</a:t>
            </a:r>
            <a:br>
              <a:rPr lang="en-US" sz="4000" dirty="0" smtClean="0"/>
            </a:br>
            <a:r>
              <a:rPr lang="en-US" sz="4000" dirty="0" smtClean="0"/>
              <a:t>Mai Lee</a:t>
            </a:r>
            <a:br>
              <a:rPr lang="en-US" sz="4000" dirty="0" smtClean="0"/>
            </a:br>
            <a:r>
              <a:rPr lang="en-US" sz="4000" dirty="0" err="1" smtClean="0"/>
              <a:t>Ouchithya</a:t>
            </a:r>
            <a:r>
              <a:rPr lang="en-US" sz="4000" dirty="0" smtClean="0"/>
              <a:t> </a:t>
            </a:r>
            <a:r>
              <a:rPr lang="en-US" sz="4000" dirty="0" err="1"/>
              <a:t>Bollu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err="1"/>
              <a:t>Vaishnavi</a:t>
            </a:r>
            <a:r>
              <a:rPr lang="en-US" sz="4000" dirty="0"/>
              <a:t> </a:t>
            </a:r>
            <a:r>
              <a:rPr lang="en-US" sz="4000" dirty="0" err="1"/>
              <a:t>Mahesha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96196"/>
            <a:ext cx="9144000" cy="1604812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1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1099" y="61962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76853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Specific customer rating for a restaurant  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2800" y="1991702"/>
            <a:ext cx="8356600" cy="4396398"/>
          </a:xfrm>
          <a:prstGeom prst="rect">
            <a:avLst/>
          </a:prstGeom>
        </p:spPr>
      </p:pic>
      <p:pic>
        <p:nvPicPr>
          <p:cNvPr id="3" name="slide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79331" y="59361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5119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watching!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/>
              <a:t>Phan</a:t>
            </a:r>
            <a:br>
              <a:rPr lang="en-US" dirty="0"/>
            </a:br>
            <a:r>
              <a:rPr lang="en-US" dirty="0"/>
              <a:t>Mai Lee</a:t>
            </a:r>
            <a:br>
              <a:rPr lang="en-US" dirty="0"/>
            </a:br>
            <a:r>
              <a:rPr lang="en-US" dirty="0" err="1"/>
              <a:t>Ouchithya</a:t>
            </a:r>
            <a:r>
              <a:rPr lang="en-US" dirty="0"/>
              <a:t> </a:t>
            </a:r>
            <a:r>
              <a:rPr lang="en-US" dirty="0" err="1"/>
              <a:t>Bollu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Vaishnavi</a:t>
            </a:r>
            <a:r>
              <a:rPr lang="en-US" dirty="0"/>
              <a:t> </a:t>
            </a:r>
            <a:r>
              <a:rPr lang="en-US" dirty="0" err="1"/>
              <a:t>Mahesha</a:t>
            </a:r>
            <a:endParaRPr lang="en-US" dirty="0"/>
          </a:p>
        </p:txBody>
      </p:sp>
      <p:pic>
        <p:nvPicPr>
          <p:cNvPr id="5" name="Slide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373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85917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5326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Business Rules for Campus Eats</a:t>
            </a:r>
            <a:endParaRPr lang="en-US" sz="2400" b="1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629681" y="892230"/>
            <a:ext cx="2996313" cy="4634345"/>
          </a:xfrm>
          <a:prstGeom prst="rect">
            <a:avLst/>
          </a:prstGeom>
        </p:spPr>
      </p:pic>
      <p:pic>
        <p:nvPicPr>
          <p:cNvPr id="21" name="Content Placeholder 20"/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5577585" y="892230"/>
            <a:ext cx="3711961" cy="473825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68792" y="615003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9845513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1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03" y="-254523"/>
            <a:ext cx="11113168" cy="1325563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EERD Diagram</a:t>
            </a:r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 flipV="1">
            <a:off x="-124691" y="6857999"/>
            <a:ext cx="11679381" cy="17456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6749" y="0"/>
            <a:ext cx="9984509" cy="6766173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68050" y="61565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11522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3338"/>
            <a:ext cx="10515600" cy="692150"/>
          </a:xfrm>
        </p:spPr>
        <p:txBody>
          <a:bodyPr>
            <a:normAutofit/>
          </a:bodyPr>
          <a:lstStyle/>
          <a:p>
            <a:r>
              <a:rPr lang="en-US" sz="2400" b="1" dirty="0"/>
              <a:t> </a:t>
            </a:r>
          </a:p>
        </p:txBody>
      </p:sp>
      <p:pic>
        <p:nvPicPr>
          <p:cNvPr id="4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87200" y="6373453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6043353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3353" y="1"/>
            <a:ext cx="629273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73158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97936" y="63272"/>
            <a:ext cx="7333148" cy="1080938"/>
          </a:xfrm>
        </p:spPr>
        <p:txBody>
          <a:bodyPr/>
          <a:lstStyle/>
          <a:p>
            <a:r>
              <a:rPr lang="en-US" sz="2400" b="1" u="sng" dirty="0"/>
              <a:t>DATA DICTIONARY </a:t>
            </a:r>
            <a:r>
              <a:rPr lang="en-US" sz="2400" b="1" u="sng" dirty="0" smtClean="0"/>
              <a:t> -continued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921" y="603741"/>
            <a:ext cx="6618253" cy="62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627993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945" y="540327"/>
            <a:ext cx="9587601" cy="137159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This is a list of the approved restaurants that we have in our database 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9917" y="2225753"/>
            <a:ext cx="7163800" cy="1790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207" y="4330530"/>
            <a:ext cx="2343477" cy="666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207" y="5311200"/>
            <a:ext cx="3213898" cy="10383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8214" y="4285247"/>
            <a:ext cx="2974289" cy="7574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3689" y="3235076"/>
            <a:ext cx="2600428" cy="17622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94385" y="5739847"/>
            <a:ext cx="1352739" cy="609685"/>
          </a:xfrm>
          <a:prstGeom prst="rect">
            <a:avLst/>
          </a:prstGeom>
        </p:spPr>
      </p:pic>
      <p:pic>
        <p:nvPicPr>
          <p:cNvPr id="11" name="Slide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809317" y="583036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64484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3099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Calculating AVG, MIN, MAX of ratings for a restaurant id as a View</a:t>
            </a:r>
            <a:endParaRPr lang="en-US" sz="2400" b="1" dirty="0"/>
          </a:p>
        </p:txBody>
      </p:sp>
      <p:pic>
        <p:nvPicPr>
          <p:cNvPr id="5" name="slide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9000" y="6150032"/>
            <a:ext cx="609600" cy="6096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66700" y="2298700"/>
            <a:ext cx="104648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59827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4537"/>
            <a:ext cx="10515600" cy="1486151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Count orders when given person id and date selected</a:t>
            </a:r>
            <a:endParaRPr lang="en-US" sz="2400" b="1" dirty="0"/>
          </a:p>
        </p:txBody>
      </p:sp>
      <p:pic>
        <p:nvPicPr>
          <p:cNvPr id="5" name="slide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0029" y="5908964"/>
            <a:ext cx="609600" cy="6096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0321" y="2120900"/>
            <a:ext cx="9613861" cy="381528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64" y="2245554"/>
            <a:ext cx="8050535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498681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788442" cy="104257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Total ordered  listed by a specific person as a Stored </a:t>
            </a:r>
            <a:r>
              <a:rPr lang="en-US" sz="2400" b="1" dirty="0"/>
              <a:t>P</a:t>
            </a:r>
            <a:r>
              <a:rPr lang="en-US" sz="2400" b="1" dirty="0" smtClean="0"/>
              <a:t>rocedure</a:t>
            </a:r>
            <a:endParaRPr lang="en-US" sz="2400" b="1" dirty="0"/>
          </a:p>
        </p:txBody>
      </p:sp>
      <p:pic>
        <p:nvPicPr>
          <p:cNvPr id="5" name="slide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1389" y="5784273"/>
            <a:ext cx="609600" cy="6096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84200" y="2057400"/>
            <a:ext cx="93218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96971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1162</TotalTime>
  <Words>353</Words>
  <Application>Microsoft Office PowerPoint</Application>
  <PresentationFormat>Widescreen</PresentationFormat>
  <Paragraphs>30</Paragraphs>
  <Slides>11</Slides>
  <Notes>6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Trebuchet MS</vt:lpstr>
      <vt:lpstr>Berlin</vt:lpstr>
      <vt:lpstr>Database Systems (Fall 2021) Project Campus Eats Team and Members  DB-Group -4 Thanh Phan Mai Lee Ouchithya Bollu Vaishnavi Mahesha</vt:lpstr>
      <vt:lpstr>Business Rules for Campus Eats</vt:lpstr>
      <vt:lpstr>EERD Diagram</vt:lpstr>
      <vt:lpstr> </vt:lpstr>
      <vt:lpstr>DATA DICTIONARY  -continued </vt:lpstr>
      <vt:lpstr>This is a list of the approved restaurants that we have in our database </vt:lpstr>
      <vt:lpstr>Calculating AVG, MIN, MAX of ratings for a restaurant id as a View</vt:lpstr>
      <vt:lpstr>Count orders when given person id and date selected</vt:lpstr>
      <vt:lpstr>Total ordered  listed by a specific person as a Stored Procedure</vt:lpstr>
      <vt:lpstr>Specific customer rating for a restaurant  </vt:lpstr>
      <vt:lpstr>Thanks for watching!</vt:lpstr>
    </vt:vector>
  </TitlesOfParts>
  <Company>LPL Financial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 Lee</dc:creator>
  <cp:lastModifiedBy>Mai Lee</cp:lastModifiedBy>
  <cp:revision>50</cp:revision>
  <dcterms:created xsi:type="dcterms:W3CDTF">2021-12-06T00:06:12Z</dcterms:created>
  <dcterms:modified xsi:type="dcterms:W3CDTF">2021-12-08T11:43:39Z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